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5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95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8902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82217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2893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371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8106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86"/>
            <a:ext cx="9143999" cy="685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1090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78143"/>
            <a:ext cx="9252519" cy="693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6433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3990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0609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85"/>
            <a:ext cx="9143999" cy="685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9078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25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813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49" y="0"/>
            <a:ext cx="9148250" cy="6856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656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974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78143"/>
            <a:ext cx="9252520" cy="693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9841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5451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0126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79247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32108"/>
            <a:ext cx="9324528" cy="698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5137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4609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5"/>
            <a:ext cx="9144000" cy="685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029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086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746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31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85"/>
            <a:ext cx="9143999" cy="6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5677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85"/>
            <a:ext cx="9143999" cy="6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931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51" y="0"/>
            <a:ext cx="91482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324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2920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АСИЯ</dc:creator>
  <cp:lastModifiedBy>Максим</cp:lastModifiedBy>
  <cp:revision>2</cp:revision>
  <dcterms:created xsi:type="dcterms:W3CDTF">2020-04-25T18:52:44Z</dcterms:created>
  <dcterms:modified xsi:type="dcterms:W3CDTF">2020-04-28T17:22:10Z</dcterms:modified>
</cp:coreProperties>
</file>